
<file path=[Content_Types].xml><?xml version="1.0" encoding="utf-8"?>
<Types xmlns="http://schemas.openxmlformats.org/package/2006/content-types">
  <Default Extension="fntdata" ContentType="application/x-fontdata"/>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9"/>
  </p:notesMasterIdLst>
  <p:sldIdLst>
    <p:sldId id="256" r:id="rId2"/>
    <p:sldId id="257" r:id="rId3"/>
    <p:sldId id="258" r:id="rId4"/>
    <p:sldId id="259" r:id="rId5"/>
    <p:sldId id="260" r:id="rId6"/>
    <p:sldId id="261" r:id="rId7"/>
    <p:sldId id="262" r:id="rId8"/>
  </p:sldIdLst>
  <p:sldSz cx="9144000" cy="5143500" type="screen16x9"/>
  <p:notesSz cx="6858000" cy="9144000"/>
  <p:embeddedFontLst>
    <p:embeddedFont>
      <p:font typeface="Roboto" panose="02000000000000000000" pitchFamily="2" charset="0"/>
      <p:regular r:id="rId10"/>
      <p:bold r:id="rId11"/>
      <p:italic r:id="rId12"/>
      <p:boldItalic r:id="rId1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inimized">
    <p:restoredLeft sz="0" autoAdjust="0"/>
    <p:restoredTop sz="0" autoAdjust="0"/>
  </p:normalViewPr>
  <p:slideViewPr>
    <p:cSldViewPr snapToGrid="0">
      <p:cViewPr varScale="1">
        <p:scale>
          <a:sx n="24" d="100"/>
          <a:sy n="24" d="100"/>
        </p:scale>
        <p:origin x="2892" y="2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2ae5eca123a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2ae5eca123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2ae5eca123a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2ae5eca123a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2ae5eca123a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2ae5eca123a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2ae5eca123a_0_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2ae5eca123a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2ae5eca123a_0_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2ae5eca123a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2ae5eca123a_0_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2ae5eca123a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grpSp>
        <p:nvGrpSpPr>
          <p:cNvPr id="10" name="Google Shape;10;p2"/>
          <p:cNvGrpSpPr/>
          <p:nvPr/>
        </p:nvGrpSpPr>
        <p:grpSpPr>
          <a:xfrm>
            <a:off x="6098378" y="5"/>
            <a:ext cx="3045625" cy="2030570"/>
            <a:chOff x="6098378" y="5"/>
            <a:chExt cx="3045625" cy="2030570"/>
          </a:xfrm>
        </p:grpSpPr>
        <p:sp>
          <p:nvSpPr>
            <p:cNvPr id="11" name="Google Shape;11;p2"/>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6;p2"/>
          <p:cNvSpPr txBox="1">
            <a:spLocks noGrp="1"/>
          </p:cNvSpPr>
          <p:nvPr>
            <p:ph type="ctrTitle"/>
          </p:nvPr>
        </p:nvSpPr>
        <p:spPr>
          <a:xfrm>
            <a:off x="598100" y="1775222"/>
            <a:ext cx="8222100" cy="838800"/>
          </a:xfrm>
          <a:prstGeom prst="rect">
            <a:avLst/>
          </a:prstGeom>
        </p:spPr>
        <p:txBody>
          <a:bodyPr spcFirstLastPara="1" wrap="square" lIns="91425" tIns="91425" rIns="91425" bIns="91425" anchor="b" anchorCtr="0">
            <a:norm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a:endParaRPr/>
          </a:p>
        </p:txBody>
      </p:sp>
      <p:sp>
        <p:nvSpPr>
          <p:cNvPr id="17" name="Google Shape;17;p2"/>
          <p:cNvSpPr txBox="1">
            <a:spLocks noGrp="1"/>
          </p:cNvSpPr>
          <p:nvPr>
            <p:ph type="subTitle" idx="1"/>
          </p:nvPr>
        </p:nvSpPr>
        <p:spPr>
          <a:xfrm>
            <a:off x="598088" y="2715913"/>
            <a:ext cx="8222100" cy="4329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1"/>
              </a:buClr>
              <a:buSzPts val="2100"/>
              <a:buNone/>
              <a:defRPr sz="2100">
                <a:solidFill>
                  <a:schemeClr val="lt1"/>
                </a:solidFill>
              </a:defRPr>
            </a:lvl1pPr>
            <a:lvl2pPr lvl="1">
              <a:lnSpc>
                <a:spcPct val="100000"/>
              </a:lnSpc>
              <a:spcBef>
                <a:spcPts val="0"/>
              </a:spcBef>
              <a:spcAft>
                <a:spcPts val="0"/>
              </a:spcAft>
              <a:buClr>
                <a:schemeClr val="lt1"/>
              </a:buClr>
              <a:buSzPts val="2100"/>
              <a:buNone/>
              <a:defRPr sz="2100">
                <a:solidFill>
                  <a:schemeClr val="lt1"/>
                </a:solidFill>
              </a:defRPr>
            </a:lvl2pPr>
            <a:lvl3pPr lvl="2">
              <a:lnSpc>
                <a:spcPct val="100000"/>
              </a:lnSpc>
              <a:spcBef>
                <a:spcPts val="0"/>
              </a:spcBef>
              <a:spcAft>
                <a:spcPts val="0"/>
              </a:spcAft>
              <a:buClr>
                <a:schemeClr val="lt1"/>
              </a:buClr>
              <a:buSzPts val="2100"/>
              <a:buNone/>
              <a:defRPr sz="2100">
                <a:solidFill>
                  <a:schemeClr val="lt1"/>
                </a:solidFill>
              </a:defRPr>
            </a:lvl3pPr>
            <a:lvl4pPr lvl="3">
              <a:lnSpc>
                <a:spcPct val="100000"/>
              </a:lnSpc>
              <a:spcBef>
                <a:spcPts val="0"/>
              </a:spcBef>
              <a:spcAft>
                <a:spcPts val="0"/>
              </a:spcAft>
              <a:buClr>
                <a:schemeClr val="lt1"/>
              </a:buClr>
              <a:buSzPts val="2100"/>
              <a:buNone/>
              <a:defRPr sz="2100">
                <a:solidFill>
                  <a:schemeClr val="lt1"/>
                </a:solidFill>
              </a:defRPr>
            </a:lvl4pPr>
            <a:lvl5pPr lvl="4">
              <a:lnSpc>
                <a:spcPct val="100000"/>
              </a:lnSpc>
              <a:spcBef>
                <a:spcPts val="0"/>
              </a:spcBef>
              <a:spcAft>
                <a:spcPts val="0"/>
              </a:spcAft>
              <a:buClr>
                <a:schemeClr val="lt1"/>
              </a:buClr>
              <a:buSzPts val="2100"/>
              <a:buNone/>
              <a:defRPr sz="2100">
                <a:solidFill>
                  <a:schemeClr val="lt1"/>
                </a:solidFill>
              </a:defRPr>
            </a:lvl5pPr>
            <a:lvl6pPr lvl="5">
              <a:lnSpc>
                <a:spcPct val="100000"/>
              </a:lnSpc>
              <a:spcBef>
                <a:spcPts val="0"/>
              </a:spcBef>
              <a:spcAft>
                <a:spcPts val="0"/>
              </a:spcAft>
              <a:buClr>
                <a:schemeClr val="lt1"/>
              </a:buClr>
              <a:buSzPts val="2100"/>
              <a:buNone/>
              <a:defRPr sz="2100">
                <a:solidFill>
                  <a:schemeClr val="lt1"/>
                </a:solidFill>
              </a:defRPr>
            </a:lvl6pPr>
            <a:lvl7pPr lvl="6">
              <a:lnSpc>
                <a:spcPct val="100000"/>
              </a:lnSpc>
              <a:spcBef>
                <a:spcPts val="0"/>
              </a:spcBef>
              <a:spcAft>
                <a:spcPts val="0"/>
              </a:spcAft>
              <a:buClr>
                <a:schemeClr val="lt1"/>
              </a:buClr>
              <a:buSzPts val="2100"/>
              <a:buNone/>
              <a:defRPr sz="2100">
                <a:solidFill>
                  <a:schemeClr val="lt1"/>
                </a:solidFill>
              </a:defRPr>
            </a:lvl7pPr>
            <a:lvl8pPr lvl="7">
              <a:lnSpc>
                <a:spcPct val="100000"/>
              </a:lnSpc>
              <a:spcBef>
                <a:spcPts val="0"/>
              </a:spcBef>
              <a:spcAft>
                <a:spcPts val="0"/>
              </a:spcAft>
              <a:buClr>
                <a:schemeClr val="lt1"/>
              </a:buClr>
              <a:buSzPts val="2100"/>
              <a:buNone/>
              <a:defRPr sz="2100">
                <a:solidFill>
                  <a:schemeClr val="lt1"/>
                </a:solidFill>
              </a:defRPr>
            </a:lvl8pPr>
            <a:lvl9pPr lvl="8">
              <a:lnSpc>
                <a:spcPct val="100000"/>
              </a:lnSpc>
              <a:spcBef>
                <a:spcPts val="0"/>
              </a:spcBef>
              <a:spcAft>
                <a:spcPts val="0"/>
              </a:spcAft>
              <a:buClr>
                <a:schemeClr val="lt1"/>
              </a:buClr>
              <a:buSzPts val="2100"/>
              <a:buNone/>
              <a:defRPr sz="2100">
                <a:solidFill>
                  <a:schemeClr val="lt1"/>
                </a:solidFill>
              </a:defRPr>
            </a:lvl9pPr>
          </a:lstStyle>
          <a:p>
            <a:endParaRPr/>
          </a:p>
        </p:txBody>
      </p:sp>
      <p:sp>
        <p:nvSpPr>
          <p:cNvPr id="18" name="Google Shape;18;p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69"/>
        <p:cNvGrpSpPr/>
        <p:nvPr/>
      </p:nvGrpSpPr>
      <p:grpSpPr>
        <a:xfrm>
          <a:off x="0" y="0"/>
          <a:ext cx="0" cy="0"/>
          <a:chOff x="0" y="0"/>
          <a:chExt cx="0" cy="0"/>
        </a:xfrm>
      </p:grpSpPr>
      <p:grpSp>
        <p:nvGrpSpPr>
          <p:cNvPr id="70" name="Google Shape;70;p11"/>
          <p:cNvGrpSpPr/>
          <p:nvPr/>
        </p:nvGrpSpPr>
        <p:grpSpPr>
          <a:xfrm>
            <a:off x="6098378" y="5"/>
            <a:ext cx="3045625" cy="2030570"/>
            <a:chOff x="6098378" y="5"/>
            <a:chExt cx="3045625" cy="2030570"/>
          </a:xfrm>
        </p:grpSpPr>
        <p:sp>
          <p:nvSpPr>
            <p:cNvPr id="71" name="Google Shape;71;p11"/>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1"/>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1"/>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1"/>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1"/>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6" name="Google Shape;76;p11"/>
          <p:cNvSpPr txBox="1">
            <a:spLocks noGrp="1"/>
          </p:cNvSpPr>
          <p:nvPr>
            <p:ph type="title" hasCustomPrompt="1"/>
          </p:nvPr>
        </p:nvSpPr>
        <p:spPr>
          <a:xfrm>
            <a:off x="311700" y="1256050"/>
            <a:ext cx="8520600" cy="2030700"/>
          </a:xfrm>
          <a:prstGeom prst="rect">
            <a:avLst/>
          </a:prstGeom>
        </p:spPr>
        <p:txBody>
          <a:bodyPr spcFirstLastPara="1" wrap="square" lIns="91425" tIns="91425" rIns="91425" bIns="91425" anchor="b" anchorCtr="0">
            <a:normAutofit/>
          </a:bodyPr>
          <a:lstStyle>
            <a:lvl1pPr lvl="0" algn="ctr">
              <a:spcBef>
                <a:spcPts val="0"/>
              </a:spcBef>
              <a:spcAft>
                <a:spcPts val="0"/>
              </a:spcAft>
              <a:buClr>
                <a:schemeClr val="lt1"/>
              </a:buClr>
              <a:buSzPts val="12000"/>
              <a:buNone/>
              <a:defRPr sz="12000">
                <a:solidFill>
                  <a:schemeClr val="lt1"/>
                </a:solidFill>
              </a:defRPr>
            </a:lvl1pPr>
            <a:lvl2pPr lvl="1" algn="ctr">
              <a:spcBef>
                <a:spcPts val="0"/>
              </a:spcBef>
              <a:spcAft>
                <a:spcPts val="0"/>
              </a:spcAft>
              <a:buClr>
                <a:schemeClr val="lt1"/>
              </a:buClr>
              <a:buSzPts val="12000"/>
              <a:buNone/>
              <a:defRPr sz="12000">
                <a:solidFill>
                  <a:schemeClr val="lt1"/>
                </a:solidFill>
              </a:defRPr>
            </a:lvl2pPr>
            <a:lvl3pPr lvl="2" algn="ctr">
              <a:spcBef>
                <a:spcPts val="0"/>
              </a:spcBef>
              <a:spcAft>
                <a:spcPts val="0"/>
              </a:spcAft>
              <a:buClr>
                <a:schemeClr val="lt1"/>
              </a:buClr>
              <a:buSzPts val="12000"/>
              <a:buNone/>
              <a:defRPr sz="12000">
                <a:solidFill>
                  <a:schemeClr val="lt1"/>
                </a:solidFill>
              </a:defRPr>
            </a:lvl3pPr>
            <a:lvl4pPr lvl="3" algn="ctr">
              <a:spcBef>
                <a:spcPts val="0"/>
              </a:spcBef>
              <a:spcAft>
                <a:spcPts val="0"/>
              </a:spcAft>
              <a:buClr>
                <a:schemeClr val="lt1"/>
              </a:buClr>
              <a:buSzPts val="12000"/>
              <a:buNone/>
              <a:defRPr sz="12000">
                <a:solidFill>
                  <a:schemeClr val="lt1"/>
                </a:solidFill>
              </a:defRPr>
            </a:lvl4pPr>
            <a:lvl5pPr lvl="4" algn="ctr">
              <a:spcBef>
                <a:spcPts val="0"/>
              </a:spcBef>
              <a:spcAft>
                <a:spcPts val="0"/>
              </a:spcAft>
              <a:buClr>
                <a:schemeClr val="lt1"/>
              </a:buClr>
              <a:buSzPts val="12000"/>
              <a:buNone/>
              <a:defRPr sz="12000">
                <a:solidFill>
                  <a:schemeClr val="lt1"/>
                </a:solidFill>
              </a:defRPr>
            </a:lvl5pPr>
            <a:lvl6pPr lvl="5" algn="ctr">
              <a:spcBef>
                <a:spcPts val="0"/>
              </a:spcBef>
              <a:spcAft>
                <a:spcPts val="0"/>
              </a:spcAft>
              <a:buClr>
                <a:schemeClr val="lt1"/>
              </a:buClr>
              <a:buSzPts val="12000"/>
              <a:buNone/>
              <a:defRPr sz="12000">
                <a:solidFill>
                  <a:schemeClr val="lt1"/>
                </a:solidFill>
              </a:defRPr>
            </a:lvl6pPr>
            <a:lvl7pPr lvl="6" algn="ctr">
              <a:spcBef>
                <a:spcPts val="0"/>
              </a:spcBef>
              <a:spcAft>
                <a:spcPts val="0"/>
              </a:spcAft>
              <a:buClr>
                <a:schemeClr val="lt1"/>
              </a:buClr>
              <a:buSzPts val="12000"/>
              <a:buNone/>
              <a:defRPr sz="12000">
                <a:solidFill>
                  <a:schemeClr val="lt1"/>
                </a:solidFill>
              </a:defRPr>
            </a:lvl7pPr>
            <a:lvl8pPr lvl="7" algn="ctr">
              <a:spcBef>
                <a:spcPts val="0"/>
              </a:spcBef>
              <a:spcAft>
                <a:spcPts val="0"/>
              </a:spcAft>
              <a:buClr>
                <a:schemeClr val="lt1"/>
              </a:buClr>
              <a:buSzPts val="12000"/>
              <a:buNone/>
              <a:defRPr sz="12000">
                <a:solidFill>
                  <a:schemeClr val="lt1"/>
                </a:solidFill>
              </a:defRPr>
            </a:lvl8pPr>
            <a:lvl9pPr lvl="8" algn="ctr">
              <a:spcBef>
                <a:spcPts val="0"/>
              </a:spcBef>
              <a:spcAft>
                <a:spcPts val="0"/>
              </a:spcAft>
              <a:buClr>
                <a:schemeClr val="lt1"/>
              </a:buClr>
              <a:buSzPts val="12000"/>
              <a:buNone/>
              <a:defRPr sz="12000">
                <a:solidFill>
                  <a:schemeClr val="lt1"/>
                </a:solidFill>
              </a:defRPr>
            </a:lvl9pPr>
          </a:lstStyle>
          <a:p>
            <a:r>
              <a:t>xx%</a:t>
            </a:r>
          </a:p>
        </p:txBody>
      </p:sp>
      <p:sp>
        <p:nvSpPr>
          <p:cNvPr id="77" name="Google Shape;77;p11"/>
          <p:cNvSpPr txBox="1">
            <a:spLocks noGrp="1"/>
          </p:cNvSpPr>
          <p:nvPr>
            <p:ph type="body" idx="1"/>
          </p:nvPr>
        </p:nvSpPr>
        <p:spPr>
          <a:xfrm>
            <a:off x="311700" y="3369225"/>
            <a:ext cx="8520600" cy="12819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Clr>
                <a:schemeClr val="lt1"/>
              </a:buClr>
              <a:buSzPts val="1800"/>
              <a:buChar char="●"/>
              <a:defRPr>
                <a:solidFill>
                  <a:schemeClr val="lt1"/>
                </a:solidFill>
              </a:defRPr>
            </a:lvl1pPr>
            <a:lvl2pPr marL="914400" lvl="1" indent="-317500" algn="ctr">
              <a:spcBef>
                <a:spcPts val="0"/>
              </a:spcBef>
              <a:spcAft>
                <a:spcPts val="0"/>
              </a:spcAft>
              <a:buClr>
                <a:schemeClr val="lt1"/>
              </a:buClr>
              <a:buSzPts val="1400"/>
              <a:buChar char="○"/>
              <a:defRPr>
                <a:solidFill>
                  <a:schemeClr val="lt1"/>
                </a:solidFill>
              </a:defRPr>
            </a:lvl2pPr>
            <a:lvl3pPr marL="1371600" lvl="2" indent="-317500" algn="ctr">
              <a:spcBef>
                <a:spcPts val="0"/>
              </a:spcBef>
              <a:spcAft>
                <a:spcPts val="0"/>
              </a:spcAft>
              <a:buClr>
                <a:schemeClr val="lt1"/>
              </a:buClr>
              <a:buSzPts val="1400"/>
              <a:buChar char="■"/>
              <a:defRPr>
                <a:solidFill>
                  <a:schemeClr val="lt1"/>
                </a:solidFill>
              </a:defRPr>
            </a:lvl3pPr>
            <a:lvl4pPr marL="1828800" lvl="3" indent="-317500" algn="ctr">
              <a:spcBef>
                <a:spcPts val="0"/>
              </a:spcBef>
              <a:spcAft>
                <a:spcPts val="0"/>
              </a:spcAft>
              <a:buClr>
                <a:schemeClr val="lt1"/>
              </a:buClr>
              <a:buSzPts val="1400"/>
              <a:buChar char="●"/>
              <a:defRPr>
                <a:solidFill>
                  <a:schemeClr val="lt1"/>
                </a:solidFill>
              </a:defRPr>
            </a:lvl4pPr>
            <a:lvl5pPr marL="2286000" lvl="4" indent="-317500" algn="ctr">
              <a:spcBef>
                <a:spcPts val="0"/>
              </a:spcBef>
              <a:spcAft>
                <a:spcPts val="0"/>
              </a:spcAft>
              <a:buClr>
                <a:schemeClr val="lt1"/>
              </a:buClr>
              <a:buSzPts val="1400"/>
              <a:buChar char="○"/>
              <a:defRPr>
                <a:solidFill>
                  <a:schemeClr val="lt1"/>
                </a:solidFill>
              </a:defRPr>
            </a:lvl5pPr>
            <a:lvl6pPr marL="2743200" lvl="5" indent="-317500" algn="ctr">
              <a:spcBef>
                <a:spcPts val="0"/>
              </a:spcBef>
              <a:spcAft>
                <a:spcPts val="0"/>
              </a:spcAft>
              <a:buClr>
                <a:schemeClr val="lt1"/>
              </a:buClr>
              <a:buSzPts val="1400"/>
              <a:buChar char="■"/>
              <a:defRPr>
                <a:solidFill>
                  <a:schemeClr val="lt1"/>
                </a:solidFill>
              </a:defRPr>
            </a:lvl6pPr>
            <a:lvl7pPr marL="3200400" lvl="6" indent="-317500" algn="ctr">
              <a:spcBef>
                <a:spcPts val="0"/>
              </a:spcBef>
              <a:spcAft>
                <a:spcPts val="0"/>
              </a:spcAft>
              <a:buClr>
                <a:schemeClr val="lt1"/>
              </a:buClr>
              <a:buSzPts val="1400"/>
              <a:buChar char="●"/>
              <a:defRPr>
                <a:solidFill>
                  <a:schemeClr val="lt1"/>
                </a:solidFill>
              </a:defRPr>
            </a:lvl7pPr>
            <a:lvl8pPr marL="3657600" lvl="7" indent="-317500" algn="ctr">
              <a:spcBef>
                <a:spcPts val="0"/>
              </a:spcBef>
              <a:spcAft>
                <a:spcPts val="0"/>
              </a:spcAft>
              <a:buClr>
                <a:schemeClr val="lt1"/>
              </a:buClr>
              <a:buSzPts val="1400"/>
              <a:buChar char="○"/>
              <a:defRPr>
                <a:solidFill>
                  <a:schemeClr val="lt1"/>
                </a:solidFill>
              </a:defRPr>
            </a:lvl8pPr>
            <a:lvl9pPr marL="4114800" lvl="8" indent="-317500" algn="ctr">
              <a:spcBef>
                <a:spcPts val="0"/>
              </a:spcBef>
              <a:spcAft>
                <a:spcPts val="0"/>
              </a:spcAft>
              <a:buClr>
                <a:schemeClr val="lt1"/>
              </a:buClr>
              <a:buSzPts val="1400"/>
              <a:buChar char="■"/>
              <a:defRPr>
                <a:solidFill>
                  <a:schemeClr val="lt1"/>
                </a:solidFill>
              </a:defRPr>
            </a:lvl9pPr>
          </a:lstStyle>
          <a:p>
            <a:endParaRPr/>
          </a:p>
        </p:txBody>
      </p:sp>
      <p:sp>
        <p:nvSpPr>
          <p:cNvPr id="78" name="Google Shape;78;p11"/>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9"/>
        <p:cNvGrpSpPr/>
        <p:nvPr/>
      </p:nvGrpSpPr>
      <p:grpSpPr>
        <a:xfrm>
          <a:off x="0" y="0"/>
          <a:ext cx="0" cy="0"/>
          <a:chOff x="0" y="0"/>
          <a:chExt cx="0" cy="0"/>
        </a:xfrm>
      </p:grpSpPr>
      <p:sp>
        <p:nvSpPr>
          <p:cNvPr id="80" name="Google Shape;80;p1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9"/>
        <p:cNvGrpSpPr/>
        <p:nvPr/>
      </p:nvGrpSpPr>
      <p:grpSpPr>
        <a:xfrm>
          <a:off x="0" y="0"/>
          <a:ext cx="0" cy="0"/>
          <a:chOff x="0" y="0"/>
          <a:chExt cx="0" cy="0"/>
        </a:xfrm>
      </p:grpSpPr>
      <p:grpSp>
        <p:nvGrpSpPr>
          <p:cNvPr id="20" name="Google Shape;20;p3"/>
          <p:cNvGrpSpPr/>
          <p:nvPr/>
        </p:nvGrpSpPr>
        <p:grpSpPr>
          <a:xfrm>
            <a:off x="6098378" y="5"/>
            <a:ext cx="3045625" cy="2030570"/>
            <a:chOff x="6098378" y="5"/>
            <a:chExt cx="3045625" cy="2030570"/>
          </a:xfrm>
        </p:grpSpPr>
        <p:sp>
          <p:nvSpPr>
            <p:cNvPr id="21" name="Google Shape;21;p3"/>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6;p3"/>
          <p:cNvSpPr txBox="1">
            <a:spLocks noGrp="1"/>
          </p:cNvSpPr>
          <p:nvPr>
            <p:ph type="title"/>
          </p:nvPr>
        </p:nvSpPr>
        <p:spPr>
          <a:xfrm>
            <a:off x="598100" y="2152347"/>
            <a:ext cx="8222100" cy="838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a:endParaRPr/>
          </a:p>
        </p:txBody>
      </p:sp>
      <p:sp>
        <p:nvSpPr>
          <p:cNvPr id="27" name="Google Shape;27;p3"/>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8"/>
        <p:cNvGrpSpPr/>
        <p:nvPr/>
      </p:nvGrpSpPr>
      <p:grpSpPr>
        <a:xfrm>
          <a:off x="0" y="0"/>
          <a:ext cx="0" cy="0"/>
          <a:chOff x="0" y="0"/>
          <a:chExt cx="0" cy="0"/>
        </a:xfrm>
      </p:grpSpPr>
      <p:grpSp>
        <p:nvGrpSpPr>
          <p:cNvPr id="29" name="Google Shape;29;p4"/>
          <p:cNvGrpSpPr/>
          <p:nvPr/>
        </p:nvGrpSpPr>
        <p:grpSpPr>
          <a:xfrm>
            <a:off x="0" y="3903669"/>
            <a:ext cx="9144000" cy="1239925"/>
            <a:chOff x="0" y="3903669"/>
            <a:chExt cx="9144000" cy="1239925"/>
          </a:xfrm>
        </p:grpSpPr>
        <p:sp>
          <p:nvSpPr>
            <p:cNvPr id="30" name="Google Shape;30;p4"/>
            <p:cNvSpPr/>
            <p:nvPr/>
          </p:nvSpPr>
          <p:spPr>
            <a:xfrm>
              <a:off x="8154895" y="3903669"/>
              <a:ext cx="989100" cy="9879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4"/>
            <p:cNvSpPr/>
            <p:nvPr/>
          </p:nvSpPr>
          <p:spPr>
            <a:xfrm flipH="1">
              <a:off x="6181163" y="3903669"/>
              <a:ext cx="989100" cy="9879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4"/>
            <p:cNvSpPr/>
            <p:nvPr/>
          </p:nvSpPr>
          <p:spPr>
            <a:xfrm>
              <a:off x="7170274" y="3903669"/>
              <a:ext cx="989100" cy="987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4"/>
            <p:cNvSpPr/>
            <p:nvPr/>
          </p:nvSpPr>
          <p:spPr>
            <a:xfrm rot="10800000">
              <a:off x="8154757" y="3903682"/>
              <a:ext cx="989100" cy="9879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4"/>
            <p:cNvSpPr/>
            <p:nvPr/>
          </p:nvSpPr>
          <p:spPr>
            <a:xfrm>
              <a:off x="0" y="4891594"/>
              <a:ext cx="9144000" cy="252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 name="Google Shape;35;p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6" name="Google Shape;36;p4"/>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37" name="Google Shape;37;p4"/>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8"/>
        <p:cNvGrpSpPr/>
        <p:nvPr/>
      </p:nvGrpSpPr>
      <p:grpSpPr>
        <a:xfrm>
          <a:off x="0" y="0"/>
          <a:ext cx="0" cy="0"/>
          <a:chOff x="0" y="0"/>
          <a:chExt cx="0" cy="0"/>
        </a:xfrm>
      </p:grpSpPr>
      <p:sp>
        <p:nvSpPr>
          <p:cNvPr id="39" name="Google Shape;39;p5"/>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40" name="Google Shape;40;p5"/>
          <p:cNvSpPr txBox="1">
            <a:spLocks noGrp="1"/>
          </p:cNvSpPr>
          <p:nvPr>
            <p:ph type="body" idx="1"/>
          </p:nvPr>
        </p:nvSpPr>
        <p:spPr>
          <a:xfrm>
            <a:off x="311700" y="1229975"/>
            <a:ext cx="3999900" cy="33390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41" name="Google Shape;41;p5"/>
          <p:cNvSpPr txBox="1">
            <a:spLocks noGrp="1"/>
          </p:cNvSpPr>
          <p:nvPr>
            <p:ph type="body" idx="2"/>
          </p:nvPr>
        </p:nvSpPr>
        <p:spPr>
          <a:xfrm>
            <a:off x="4832400" y="1229975"/>
            <a:ext cx="3999900" cy="33390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42" name="Google Shape;42;p5"/>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3"/>
        <p:cNvGrpSpPr/>
        <p:nvPr/>
      </p:nvGrpSpPr>
      <p:grpSpPr>
        <a:xfrm>
          <a:off x="0" y="0"/>
          <a:ext cx="0" cy="0"/>
          <a:chOff x="0" y="0"/>
          <a:chExt cx="0" cy="0"/>
        </a:xfrm>
      </p:grpSpPr>
      <p:sp>
        <p:nvSpPr>
          <p:cNvPr id="44" name="Google Shape;44;p6"/>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45" name="Google Shape;45;p6"/>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6"/>
        <p:cNvGrpSpPr/>
        <p:nvPr/>
      </p:nvGrpSpPr>
      <p:grpSpPr>
        <a:xfrm>
          <a:off x="0" y="0"/>
          <a:ext cx="0" cy="0"/>
          <a:chOff x="0" y="0"/>
          <a:chExt cx="0" cy="0"/>
        </a:xfrm>
      </p:grpSpPr>
      <p:sp>
        <p:nvSpPr>
          <p:cNvPr id="47" name="Google Shape;47;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8" name="Google Shape;48;p7"/>
          <p:cNvSpPr txBox="1">
            <a:spLocks noGrp="1"/>
          </p:cNvSpPr>
          <p:nvPr>
            <p:ph type="body" idx="1"/>
          </p:nvPr>
        </p:nvSpPr>
        <p:spPr>
          <a:xfrm>
            <a:off x="311700" y="1465804"/>
            <a:ext cx="2808000" cy="31032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49" name="Google Shape;49;p7"/>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4"/>
        </a:solidFill>
        <a:effectLst/>
      </p:bgPr>
    </p:bg>
    <p:spTree>
      <p:nvGrpSpPr>
        <p:cNvPr id="1" name="Shape 50"/>
        <p:cNvGrpSpPr/>
        <p:nvPr/>
      </p:nvGrpSpPr>
      <p:grpSpPr>
        <a:xfrm>
          <a:off x="0" y="0"/>
          <a:ext cx="0" cy="0"/>
          <a:chOff x="0" y="0"/>
          <a:chExt cx="0" cy="0"/>
        </a:xfrm>
      </p:grpSpPr>
      <p:grpSp>
        <p:nvGrpSpPr>
          <p:cNvPr id="51" name="Google Shape;51;p8"/>
          <p:cNvGrpSpPr/>
          <p:nvPr/>
        </p:nvGrpSpPr>
        <p:grpSpPr>
          <a:xfrm>
            <a:off x="6098378" y="5"/>
            <a:ext cx="3045625" cy="2030570"/>
            <a:chOff x="6098378" y="5"/>
            <a:chExt cx="3045625" cy="2030570"/>
          </a:xfrm>
        </p:grpSpPr>
        <p:sp>
          <p:nvSpPr>
            <p:cNvPr id="52" name="Google Shape;52;p8"/>
            <p:cNvSpPr/>
            <p:nvPr/>
          </p:nvSpPr>
          <p:spPr>
            <a:xfrm>
              <a:off x="8128803" y="16"/>
              <a:ext cx="1015200" cy="1015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8"/>
            <p:cNvSpPr/>
            <p:nvPr/>
          </p:nvSpPr>
          <p:spPr>
            <a:xfrm flipH="1">
              <a:off x="7113463" y="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8"/>
            <p:cNvSpPr/>
            <p:nvPr/>
          </p:nvSpPr>
          <p:spPr>
            <a:xfrm rot="10800000" flipH="1">
              <a:off x="7113588" y="107"/>
              <a:ext cx="1015200" cy="10152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8"/>
            <p:cNvSpPr/>
            <p:nvPr/>
          </p:nvSpPr>
          <p:spPr>
            <a:xfrm rot="10800000">
              <a:off x="6098378" y="97"/>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8"/>
            <p:cNvSpPr/>
            <p:nvPr/>
          </p:nvSpPr>
          <p:spPr>
            <a:xfrm rot="10800000">
              <a:off x="8128789" y="101537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 name="Google Shape;57;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58" name="Google Shape;58;p8"/>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9"/>
        <p:cNvGrpSpPr/>
        <p:nvPr/>
      </p:nvGrpSpPr>
      <p:grpSpPr>
        <a:xfrm>
          <a:off x="0" y="0"/>
          <a:ext cx="0" cy="0"/>
          <a:chOff x="0" y="0"/>
          <a:chExt cx="0" cy="0"/>
        </a:xfrm>
      </p:grpSpPr>
      <p:sp>
        <p:nvSpPr>
          <p:cNvPr id="60" name="Google Shape;60;p9"/>
          <p:cNvSpPr/>
          <p:nvPr/>
        </p:nvSpPr>
        <p:spPr>
          <a:xfrm>
            <a:off x="4572000" y="-1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1" name="Google Shape;61;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62" name="Google Shape;62;p9"/>
          <p:cNvSpPr txBox="1">
            <a:spLocks noGrp="1"/>
          </p:cNvSpPr>
          <p:nvPr>
            <p:ph type="title"/>
          </p:nvPr>
        </p:nvSpPr>
        <p:spPr>
          <a:xfrm>
            <a:off x="265500" y="1151100"/>
            <a:ext cx="4045200" cy="15645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63" name="Google Shape;63;p9"/>
          <p:cNvSpPr txBox="1">
            <a:spLocks noGrp="1"/>
          </p:cNvSpPr>
          <p:nvPr>
            <p:ph type="subTitle" idx="1"/>
          </p:nvPr>
        </p:nvSpPr>
        <p:spPr>
          <a:xfrm>
            <a:off x="265500" y="2769001"/>
            <a:ext cx="4045200" cy="12693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64" name="Google Shape;64;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65" name="Google Shape;65;p9"/>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6"/>
        <p:cNvGrpSpPr/>
        <p:nvPr/>
      </p:nvGrpSpPr>
      <p:grpSpPr>
        <a:xfrm>
          <a:off x="0" y="0"/>
          <a:ext cx="0" cy="0"/>
          <a:chOff x="0" y="0"/>
          <a:chExt cx="0" cy="0"/>
        </a:xfrm>
      </p:grpSpPr>
      <p:sp>
        <p:nvSpPr>
          <p:cNvPr id="67" name="Google Shape;67;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68" name="Google Shape;68;p10"/>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eometric">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a:endParaRPr/>
          </a:p>
        </p:txBody>
      </p:sp>
      <p:sp>
        <p:nvSpPr>
          <p:cNvPr id="7" name="Google Shape;7;p1"/>
          <p:cNvSpPr txBox="1">
            <a:spLocks noGrp="1"/>
          </p:cNvSpPr>
          <p:nvPr>
            <p:ph type="body" idx="1"/>
          </p:nvPr>
        </p:nvSpPr>
        <p:spPr>
          <a:xfrm>
            <a:off x="311700" y="1229875"/>
            <a:ext cx="8520600" cy="33390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marL="914400" lvl="1"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2pPr>
            <a:lvl3pPr marL="1371600" lvl="2"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3pPr>
            <a:lvl4pPr marL="1828800" lvl="3"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4pPr>
            <a:lvl5pPr marL="2286000" lvl="4"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5pPr>
            <a:lvl6pPr marL="2743200" lvl="5"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6pPr>
            <a:lvl7pPr marL="3200400" lvl="6"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7pPr>
            <a:lvl8pPr marL="3657600" lvl="7"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8pPr>
            <a:lvl9pPr marL="4114800" lvl="8"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lt1"/>
                </a:solidFill>
                <a:latin typeface="Roboto"/>
                <a:ea typeface="Roboto"/>
                <a:cs typeface="Roboto"/>
                <a:sym typeface="Roboto"/>
              </a:defRPr>
            </a:lvl1pPr>
            <a:lvl2pPr lvl="1" algn="r">
              <a:buNone/>
              <a:defRPr sz="1000">
                <a:solidFill>
                  <a:schemeClr val="lt1"/>
                </a:solidFill>
                <a:latin typeface="Roboto"/>
                <a:ea typeface="Roboto"/>
                <a:cs typeface="Roboto"/>
                <a:sym typeface="Roboto"/>
              </a:defRPr>
            </a:lvl2pPr>
            <a:lvl3pPr lvl="2" algn="r">
              <a:buNone/>
              <a:defRPr sz="1000">
                <a:solidFill>
                  <a:schemeClr val="lt1"/>
                </a:solidFill>
                <a:latin typeface="Roboto"/>
                <a:ea typeface="Roboto"/>
                <a:cs typeface="Roboto"/>
                <a:sym typeface="Roboto"/>
              </a:defRPr>
            </a:lvl3pPr>
            <a:lvl4pPr lvl="3" algn="r">
              <a:buNone/>
              <a:defRPr sz="1000">
                <a:solidFill>
                  <a:schemeClr val="lt1"/>
                </a:solidFill>
                <a:latin typeface="Roboto"/>
                <a:ea typeface="Roboto"/>
                <a:cs typeface="Roboto"/>
                <a:sym typeface="Roboto"/>
              </a:defRPr>
            </a:lvl4pPr>
            <a:lvl5pPr lvl="4" algn="r">
              <a:buNone/>
              <a:defRPr sz="1000">
                <a:solidFill>
                  <a:schemeClr val="lt1"/>
                </a:solidFill>
                <a:latin typeface="Roboto"/>
                <a:ea typeface="Roboto"/>
                <a:cs typeface="Roboto"/>
                <a:sym typeface="Roboto"/>
              </a:defRPr>
            </a:lvl5pPr>
            <a:lvl6pPr lvl="5" algn="r">
              <a:buNone/>
              <a:defRPr sz="1000">
                <a:solidFill>
                  <a:schemeClr val="lt1"/>
                </a:solidFill>
                <a:latin typeface="Roboto"/>
                <a:ea typeface="Roboto"/>
                <a:cs typeface="Roboto"/>
                <a:sym typeface="Roboto"/>
              </a:defRPr>
            </a:lvl6pPr>
            <a:lvl7pPr lvl="6" algn="r">
              <a:buNone/>
              <a:defRPr sz="1000">
                <a:solidFill>
                  <a:schemeClr val="lt1"/>
                </a:solidFill>
                <a:latin typeface="Roboto"/>
                <a:ea typeface="Roboto"/>
                <a:cs typeface="Roboto"/>
                <a:sym typeface="Roboto"/>
              </a:defRPr>
            </a:lvl7pPr>
            <a:lvl8pPr lvl="7" algn="r">
              <a:buNone/>
              <a:defRPr sz="1000">
                <a:solidFill>
                  <a:schemeClr val="lt1"/>
                </a:solidFill>
                <a:latin typeface="Roboto"/>
                <a:ea typeface="Roboto"/>
                <a:cs typeface="Roboto"/>
                <a:sym typeface="Roboto"/>
              </a:defRPr>
            </a:lvl8pPr>
            <a:lvl9pPr lvl="8" algn="r">
              <a:buNone/>
              <a:defRPr sz="1000">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3.jpg"/><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3"/>
          <p:cNvSpPr txBox="1">
            <a:spLocks noGrp="1"/>
          </p:cNvSpPr>
          <p:nvPr>
            <p:ph type="ctrTitle"/>
          </p:nvPr>
        </p:nvSpPr>
        <p:spPr>
          <a:xfrm>
            <a:off x="598100" y="1775222"/>
            <a:ext cx="8222100" cy="8388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IDAC Qtr. 2</a:t>
            </a:r>
            <a:endParaRPr/>
          </a:p>
        </p:txBody>
      </p:sp>
      <p:sp>
        <p:nvSpPr>
          <p:cNvPr id="86" name="Google Shape;86;p13"/>
          <p:cNvSpPr txBox="1">
            <a:spLocks noGrp="1"/>
          </p:cNvSpPr>
          <p:nvPr>
            <p:ph type="subTitle" idx="1"/>
          </p:nvPr>
        </p:nvSpPr>
        <p:spPr>
          <a:xfrm>
            <a:off x="598088" y="2715913"/>
            <a:ext cx="8222100" cy="432900"/>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0"/>
              </a:spcAft>
              <a:buNone/>
            </a:pPr>
            <a:r>
              <a:rPr lang="en"/>
              <a:t>January 18, 2024</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Intercultural Diversity Advisory Council</a:t>
            </a:r>
            <a:endParaRPr/>
          </a:p>
        </p:txBody>
      </p:sp>
      <p:sp>
        <p:nvSpPr>
          <p:cNvPr id="92" name="Google Shape;92;p14"/>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Gettysburg Goals:</a:t>
            </a:r>
            <a:endParaRPr/>
          </a:p>
          <a:p>
            <a:pPr marL="457200" lvl="0" indent="-342900" algn="l" rtl="0">
              <a:spcBef>
                <a:spcPts val="1200"/>
              </a:spcBef>
              <a:spcAft>
                <a:spcPts val="0"/>
              </a:spcAft>
              <a:buSzPts val="1800"/>
              <a:buAutoNum type="arabicPeriod"/>
            </a:pPr>
            <a:r>
              <a:rPr lang="en"/>
              <a:t>Increase Multicultural Education</a:t>
            </a:r>
            <a:endParaRPr/>
          </a:p>
          <a:p>
            <a:pPr marL="457200" lvl="0" indent="-342900" algn="l" rtl="0">
              <a:spcBef>
                <a:spcPts val="0"/>
              </a:spcBef>
              <a:spcAft>
                <a:spcPts val="0"/>
              </a:spcAft>
              <a:buSzPts val="1800"/>
              <a:buAutoNum type="arabicPeriod"/>
            </a:pPr>
            <a:r>
              <a:rPr lang="en"/>
              <a:t>Acceptance and understanding of All</a:t>
            </a:r>
            <a:endParaRPr/>
          </a:p>
          <a:p>
            <a:pPr marL="0" lvl="0" indent="0" algn="l" rtl="0">
              <a:spcBef>
                <a:spcPts val="1200"/>
              </a:spcBef>
              <a:spcAft>
                <a:spcPts val="0"/>
              </a:spcAft>
              <a:buNone/>
            </a:pPr>
            <a:endParaRPr/>
          </a:p>
          <a:p>
            <a:pPr marL="0" lvl="0" indent="0" algn="l" rtl="0">
              <a:spcBef>
                <a:spcPts val="1200"/>
              </a:spcBef>
              <a:spcAft>
                <a:spcPts val="0"/>
              </a:spcAft>
              <a:buNone/>
            </a:pPr>
            <a:r>
              <a:rPr lang="en"/>
              <a:t>We know that creating an environment where students feel accepted will have a direct impact on student achievement.</a:t>
            </a:r>
            <a:endParaRPr/>
          </a:p>
          <a:p>
            <a:pPr marL="457200" lvl="0" indent="0" algn="l" rtl="0">
              <a:spcBef>
                <a:spcPts val="1200"/>
              </a:spcBef>
              <a:spcAft>
                <a:spcPts val="120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5"/>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Action Plan</a:t>
            </a:r>
            <a:endParaRPr/>
          </a:p>
        </p:txBody>
      </p:sp>
      <p:sp>
        <p:nvSpPr>
          <p:cNvPr id="98" name="Google Shape;98;p15"/>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rmAutofit lnSpcReduction="20000"/>
          </a:bodyPr>
          <a:lstStyle/>
          <a:p>
            <a:pPr marL="0" lvl="0" indent="0" algn="l" rtl="0">
              <a:spcBef>
                <a:spcPts val="0"/>
              </a:spcBef>
              <a:spcAft>
                <a:spcPts val="0"/>
              </a:spcAft>
              <a:buNone/>
            </a:pPr>
            <a:r>
              <a:rPr lang="en"/>
              <a:t>Multicultural Education</a:t>
            </a:r>
            <a:endParaRPr/>
          </a:p>
          <a:p>
            <a:pPr marL="0" lvl="0" indent="0" algn="l" rtl="0">
              <a:spcBef>
                <a:spcPts val="1200"/>
              </a:spcBef>
              <a:spcAft>
                <a:spcPts val="0"/>
              </a:spcAft>
              <a:buNone/>
            </a:pPr>
            <a:r>
              <a:rPr lang="en"/>
              <a:t>	Student engagement through a monthly focus.</a:t>
            </a:r>
            <a:endParaRPr/>
          </a:p>
          <a:p>
            <a:pPr marL="0" lvl="0" indent="0" algn="l" rtl="0">
              <a:spcBef>
                <a:spcPts val="1200"/>
              </a:spcBef>
              <a:spcAft>
                <a:spcPts val="0"/>
              </a:spcAft>
              <a:buNone/>
            </a:pPr>
            <a:r>
              <a:rPr lang="en"/>
              <a:t>		October - Hispanic Heritage Month </a:t>
            </a:r>
            <a:endParaRPr/>
          </a:p>
          <a:p>
            <a:pPr marL="0" lvl="0" indent="0" algn="l" rtl="0">
              <a:spcBef>
                <a:spcPts val="1200"/>
              </a:spcBef>
              <a:spcAft>
                <a:spcPts val="0"/>
              </a:spcAft>
              <a:buNone/>
            </a:pPr>
            <a:r>
              <a:rPr lang="en"/>
              <a:t>		November - Indian Heritage Month</a:t>
            </a:r>
            <a:endParaRPr/>
          </a:p>
          <a:p>
            <a:pPr marL="0" lvl="0" indent="0" algn="l" rtl="0">
              <a:spcBef>
                <a:spcPts val="1200"/>
              </a:spcBef>
              <a:spcAft>
                <a:spcPts val="0"/>
              </a:spcAft>
              <a:buNone/>
            </a:pPr>
            <a:r>
              <a:rPr lang="en"/>
              <a:t>		February - Black History Month</a:t>
            </a:r>
            <a:endParaRPr/>
          </a:p>
          <a:p>
            <a:pPr marL="0" lvl="0" indent="0" algn="l" rtl="0">
              <a:spcBef>
                <a:spcPts val="1200"/>
              </a:spcBef>
              <a:spcAft>
                <a:spcPts val="0"/>
              </a:spcAft>
              <a:buNone/>
            </a:pPr>
            <a:r>
              <a:rPr lang="en"/>
              <a:t>		March - Irish Heritage Month</a:t>
            </a:r>
            <a:endParaRPr/>
          </a:p>
          <a:p>
            <a:pPr marL="0" lvl="0" indent="0" algn="l" rtl="0">
              <a:spcBef>
                <a:spcPts val="1200"/>
              </a:spcBef>
              <a:spcAft>
                <a:spcPts val="0"/>
              </a:spcAft>
              <a:buNone/>
            </a:pPr>
            <a:r>
              <a:rPr lang="en"/>
              <a:t>		April - Autism Awareness Month / Disability Awareness</a:t>
            </a:r>
            <a:endParaRPr/>
          </a:p>
          <a:p>
            <a:pPr marL="0" lvl="0" indent="0" algn="l" rtl="0">
              <a:spcBef>
                <a:spcPts val="1200"/>
              </a:spcBef>
              <a:spcAft>
                <a:spcPts val="1200"/>
              </a:spcAft>
              <a:buNone/>
            </a:pPr>
            <a:r>
              <a:rPr lang="en"/>
              <a:t>		May - Multicultural Fashion Show - Cultural Profile (Block G point)</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6"/>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23-24 Hispanic Heritage Month</a:t>
            </a:r>
            <a:endParaRPr/>
          </a:p>
        </p:txBody>
      </p:sp>
      <p:sp>
        <p:nvSpPr>
          <p:cNvPr id="104" name="Google Shape;104;p16"/>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Book walks in the amphitheatre </a:t>
            </a:r>
            <a:endParaRPr/>
          </a:p>
          <a:p>
            <a:pPr marL="457200" lvl="0" indent="-342900" algn="l" rtl="0">
              <a:spcBef>
                <a:spcPts val="0"/>
              </a:spcBef>
              <a:spcAft>
                <a:spcPts val="0"/>
              </a:spcAft>
              <a:buSzPts val="1800"/>
              <a:buChar char="●"/>
            </a:pPr>
            <a:r>
              <a:rPr lang="en"/>
              <a:t>Students learned about Dia De Los Muertos</a:t>
            </a:r>
            <a:endParaRPr/>
          </a:p>
          <a:p>
            <a:pPr marL="457200" lvl="0" indent="-342900" algn="l" rtl="0">
              <a:spcBef>
                <a:spcPts val="0"/>
              </a:spcBef>
              <a:spcAft>
                <a:spcPts val="0"/>
              </a:spcAft>
              <a:buSzPts val="1800"/>
              <a:buChar char="●"/>
            </a:pPr>
            <a:r>
              <a:rPr lang="en"/>
              <a:t>Students had the opportunity to create an offrenda to honor a family member or a family pet that they would like to remember.</a:t>
            </a:r>
            <a:endParaRPr/>
          </a:p>
          <a:p>
            <a:pPr marL="457200" lvl="0" indent="-342900" algn="l" rtl="0">
              <a:spcBef>
                <a:spcPts val="0"/>
              </a:spcBef>
              <a:spcAft>
                <a:spcPts val="0"/>
              </a:spcAft>
              <a:buSzPts val="1800"/>
              <a:buChar char="●"/>
            </a:pPr>
            <a:r>
              <a:rPr lang="en"/>
              <a:t>Students were designated to present to their peers at lunch time to share their family traditions.</a:t>
            </a:r>
            <a:endParaRPr/>
          </a:p>
          <a:p>
            <a:pPr marL="457200" lvl="0" indent="-342900" algn="l" rtl="0">
              <a:spcBef>
                <a:spcPts val="0"/>
              </a:spcBef>
              <a:spcAft>
                <a:spcPts val="0"/>
              </a:spcAft>
              <a:buSzPts val="1800"/>
              <a:buChar char="●"/>
            </a:pPr>
            <a:r>
              <a:rPr lang="en"/>
              <a:t>Parent volunteers and CHS students from the Folklorico team performed for our students at lunch.</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7"/>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                         Hispanic Heritage Month</a:t>
            </a:r>
            <a:endParaRPr/>
          </a:p>
        </p:txBody>
      </p:sp>
      <p:sp>
        <p:nvSpPr>
          <p:cNvPr id="110" name="Google Shape;110;p17"/>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11" name="Google Shape;111;p17"/>
          <p:cNvPicPr preferRelativeResize="0"/>
          <p:nvPr/>
        </p:nvPicPr>
        <p:blipFill>
          <a:blip r:embed="rId3">
            <a:alphaModFix/>
          </a:blip>
          <a:stretch>
            <a:fillRect/>
          </a:stretch>
        </p:blipFill>
        <p:spPr>
          <a:xfrm>
            <a:off x="1" y="354925"/>
            <a:ext cx="2401208" cy="4213949"/>
          </a:xfrm>
          <a:prstGeom prst="rect">
            <a:avLst/>
          </a:prstGeom>
          <a:noFill/>
          <a:ln>
            <a:noFill/>
          </a:ln>
        </p:spPr>
      </p:pic>
      <p:pic>
        <p:nvPicPr>
          <p:cNvPr id="112" name="Google Shape;112;p17"/>
          <p:cNvPicPr preferRelativeResize="0"/>
          <p:nvPr/>
        </p:nvPicPr>
        <p:blipFill rotWithShape="1">
          <a:blip r:embed="rId4">
            <a:alphaModFix/>
          </a:blip>
          <a:srcRect t="12502" b="12495"/>
          <a:stretch/>
        </p:blipFill>
        <p:spPr>
          <a:xfrm>
            <a:off x="2226200" y="1470525"/>
            <a:ext cx="4313948" cy="3338999"/>
          </a:xfrm>
          <a:prstGeom prst="rect">
            <a:avLst/>
          </a:prstGeom>
          <a:noFill/>
          <a:ln>
            <a:noFill/>
          </a:ln>
        </p:spPr>
      </p:pic>
      <p:pic>
        <p:nvPicPr>
          <p:cNvPr id="113" name="Google Shape;113;p17"/>
          <p:cNvPicPr preferRelativeResize="0"/>
          <p:nvPr/>
        </p:nvPicPr>
        <p:blipFill>
          <a:blip r:embed="rId5">
            <a:alphaModFix/>
          </a:blip>
          <a:stretch>
            <a:fillRect/>
          </a:stretch>
        </p:blipFill>
        <p:spPr>
          <a:xfrm>
            <a:off x="6419822" y="0"/>
            <a:ext cx="3017626" cy="402350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18"/>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Indian Heritage Month</a:t>
            </a:r>
            <a:endParaRPr/>
          </a:p>
        </p:txBody>
      </p:sp>
      <p:sp>
        <p:nvSpPr>
          <p:cNvPr id="119" name="Google Shape;119;p18"/>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rmAutofit/>
          </a:bodyPr>
          <a:lstStyle/>
          <a:p>
            <a:pPr marL="457200" lvl="0" indent="0" algn="l" rtl="0">
              <a:spcBef>
                <a:spcPts val="0"/>
              </a:spcBef>
              <a:spcAft>
                <a:spcPts val="0"/>
              </a:spcAft>
              <a:buNone/>
            </a:pPr>
            <a:endParaRPr sz="1475"/>
          </a:p>
          <a:p>
            <a:pPr marL="457200" lvl="0" indent="-322305" algn="l" rtl="0">
              <a:spcBef>
                <a:spcPts val="1200"/>
              </a:spcBef>
              <a:spcAft>
                <a:spcPts val="0"/>
              </a:spcAft>
              <a:buSzPts val="1476"/>
              <a:buChar char="●"/>
            </a:pPr>
            <a:r>
              <a:rPr lang="en" sz="1475"/>
              <a:t>Diwali Book Walk </a:t>
            </a:r>
            <a:endParaRPr sz="1475"/>
          </a:p>
          <a:p>
            <a:pPr marL="457200" lvl="0" indent="-322305" algn="l" rtl="0">
              <a:spcBef>
                <a:spcPts val="0"/>
              </a:spcBef>
              <a:spcAft>
                <a:spcPts val="0"/>
              </a:spcAft>
              <a:buSzPts val="1476"/>
              <a:buChar char="●"/>
            </a:pPr>
            <a:r>
              <a:rPr lang="en" sz="1475"/>
              <a:t>Books read in the Library</a:t>
            </a:r>
            <a:endParaRPr sz="1475"/>
          </a:p>
          <a:p>
            <a:pPr marL="0" lvl="0" indent="0" algn="l" rtl="0">
              <a:spcBef>
                <a:spcPts val="1200"/>
              </a:spcBef>
              <a:spcAft>
                <a:spcPts val="0"/>
              </a:spcAft>
              <a:buNone/>
            </a:pPr>
            <a:endParaRPr/>
          </a:p>
          <a:p>
            <a:pPr marL="0" lvl="0" indent="0" algn="l" rtl="0">
              <a:spcBef>
                <a:spcPts val="1200"/>
              </a:spcBef>
              <a:spcAft>
                <a:spcPts val="0"/>
              </a:spcAft>
              <a:buNone/>
            </a:pPr>
            <a:endParaRPr/>
          </a:p>
          <a:p>
            <a:pPr marL="0" lvl="0" indent="0" algn="l" rtl="0">
              <a:spcBef>
                <a:spcPts val="1200"/>
              </a:spcBef>
              <a:spcAft>
                <a:spcPts val="0"/>
              </a:spcAft>
              <a:buNone/>
            </a:pPr>
            <a:endParaRPr/>
          </a:p>
          <a:p>
            <a:pPr marL="0" lvl="0" indent="0" algn="l" rtl="0">
              <a:spcBef>
                <a:spcPts val="1200"/>
              </a:spcBef>
              <a:spcAft>
                <a:spcPts val="1200"/>
              </a:spcAft>
              <a:buNone/>
            </a:pPr>
            <a:r>
              <a:rPr lang="en" b="1" i="1">
                <a:solidFill>
                  <a:srgbClr val="040C28"/>
                </a:solidFill>
              </a:rPr>
              <a:t>Next year’s goal</a:t>
            </a:r>
            <a:r>
              <a:rPr lang="en">
                <a:solidFill>
                  <a:srgbClr val="040C28"/>
                </a:solidFill>
              </a:rPr>
              <a:t>…student presentation/dance to learn the significance of Diwali.</a:t>
            </a:r>
            <a:endParaRPr sz="2200">
              <a:solidFill>
                <a:srgbClr val="040C28"/>
              </a:solidFill>
            </a:endParaRPr>
          </a:p>
        </p:txBody>
      </p:sp>
      <p:pic>
        <p:nvPicPr>
          <p:cNvPr id="120" name="Google Shape;120;p18"/>
          <p:cNvPicPr preferRelativeResize="0"/>
          <p:nvPr/>
        </p:nvPicPr>
        <p:blipFill>
          <a:blip r:embed="rId3">
            <a:alphaModFix/>
          </a:blip>
          <a:stretch>
            <a:fillRect/>
          </a:stretch>
        </p:blipFill>
        <p:spPr>
          <a:xfrm rot="-5400000">
            <a:off x="3841525" y="554276"/>
            <a:ext cx="2426650" cy="403494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19"/>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Principal's Advisory Council PAC</a:t>
            </a:r>
            <a:endParaRPr/>
          </a:p>
        </p:txBody>
      </p:sp>
      <p:sp>
        <p:nvSpPr>
          <p:cNvPr id="126" name="Google Shape;126;p19"/>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The PAC will be formed 2nd semester.</a:t>
            </a:r>
            <a:endParaRPr/>
          </a:p>
          <a:p>
            <a:pPr marL="0" lvl="0" indent="0" algn="l" rtl="0">
              <a:spcBef>
                <a:spcPts val="1200"/>
              </a:spcBef>
              <a:spcAft>
                <a:spcPts val="1200"/>
              </a:spcAft>
              <a:buNone/>
            </a:pPr>
            <a:r>
              <a:rPr lang="en"/>
              <a:t>This group is comprised of a diverse group of students who are collaborative, good listeners, and have leadership abilities. They will meet with the principal once per quarter, or more as needed, to discuss school climate and activities to promote positivity. All PAC representatives will be expected to give a report to their classes about what was discussed in each meeting. </a:t>
            </a:r>
            <a:endParaRPr/>
          </a:p>
        </p:txBody>
      </p:sp>
    </p:spTree>
  </p:cSld>
  <p:clrMapOvr>
    <a:masterClrMapping/>
  </p:clrMapOvr>
</p:sld>
</file>

<file path=ppt/theme/theme1.xml><?xml version="1.0" encoding="utf-8"?>
<a:theme xmlns:a="http://schemas.openxmlformats.org/drawingml/2006/main"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290</Words>
  <Application>Microsoft Office PowerPoint</Application>
  <PresentationFormat>On-screen Show (16:9)</PresentationFormat>
  <Paragraphs>35</Paragraphs>
  <Slides>7</Slides>
  <Notes>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Roboto</vt:lpstr>
      <vt:lpstr>Arial</vt:lpstr>
      <vt:lpstr>Geometric</vt:lpstr>
      <vt:lpstr>IDAC Qtr. 2</vt:lpstr>
      <vt:lpstr>Intercultural Diversity Advisory Council</vt:lpstr>
      <vt:lpstr>Action Plan</vt:lpstr>
      <vt:lpstr>23-24 Hispanic Heritage Month</vt:lpstr>
      <vt:lpstr>                         Hispanic Heritage Month</vt:lpstr>
      <vt:lpstr>Indian Heritage Month</vt:lpstr>
      <vt:lpstr>Principal's Advisory Council PAC</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IDAC Qtr. 2</dc:title>
  <cp:lastModifiedBy>Christin Layton</cp:lastModifiedBy>
  <cp:revision>1</cp:revision>
  <dcterms:modified xsi:type="dcterms:W3CDTF">2024-01-30T18:21:04Z</dcterms:modified>
</cp:coreProperties>
</file>